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302" r:id="rId3"/>
    <p:sldId id="280" r:id="rId4"/>
    <p:sldId id="283" r:id="rId5"/>
    <p:sldId id="287" r:id="rId6"/>
    <p:sldId id="294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9F1F5"/>
    <a:srgbClr val="D0E3EA"/>
    <a:srgbClr val="EDEAF0"/>
    <a:srgbClr val="EFF3EA"/>
    <a:srgbClr val="DEE7D1"/>
    <a:srgbClr val="E9EDF4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76807" autoAdjust="0"/>
  </p:normalViewPr>
  <p:slideViewPr>
    <p:cSldViewPr>
      <p:cViewPr>
        <p:scale>
          <a:sx n="60" d="100"/>
          <a:sy n="60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808A5-1BDD-2946-9D3D-B74C97E3C7E7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2F70F-AC87-E944-9C37-AB093CC38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8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D83D1-89C5-46D9-90ED-9C7ADB286EF0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EEEB-571A-4360-8162-655009A424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915035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9C86-4F87-4F61-BBFC-5BB916DBECD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5BBB-C93D-4E9A-B6B6-194634285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3581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4750 N. Sheridan Road</a:t>
            </a:r>
            <a:br>
              <a:rPr lang="en-US" dirty="0" smtClean="0"/>
            </a:br>
            <a:r>
              <a:rPr lang="en-US" dirty="0" smtClean="0"/>
              <a:t>Chicago, IL 60640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Terry </a:t>
            </a:r>
            <a:r>
              <a:rPr lang="en-US" dirty="0" smtClean="0"/>
              <a:t>Bergdall</a:t>
            </a:r>
            <a:br>
              <a:rPr lang="en-US" dirty="0" smtClean="0"/>
            </a:br>
            <a:r>
              <a:rPr lang="en-US" sz="3100" dirty="0" smtClean="0"/>
              <a:t>Part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wedgeblade-le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8797538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447800"/>
            <a:ext cx="3352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Uptown</a:t>
            </a:r>
            <a:br>
              <a:rPr lang="en-US" dirty="0" smtClean="0"/>
            </a:br>
            <a:r>
              <a:rPr lang="en-US" dirty="0" smtClean="0"/>
              <a:t>Community</a:t>
            </a:r>
            <a:br>
              <a:rPr lang="en-US" dirty="0" smtClean="0"/>
            </a:br>
            <a:r>
              <a:rPr lang="en-US" dirty="0" smtClean="0"/>
              <a:t>Engagement</a:t>
            </a:r>
            <a:endParaRPr lang="en-US" dirty="0"/>
          </a:p>
        </p:txBody>
      </p:sp>
      <p:pic>
        <p:nvPicPr>
          <p:cNvPr id="3" name="Picture 2" descr="winthr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200" cy="772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7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0"/>
            <a:ext cx="6243069" cy="6243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38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Identify  -  Connect   -  Accelerate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 77 map of initiati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838200"/>
            <a:ext cx="5867400" cy="857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ing-crow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In-between space of top-down and bottom-up</a:t>
            </a:r>
          </a:p>
          <a:p>
            <a:pPr lvl="4">
              <a:buNone/>
            </a:pPr>
            <a:r>
              <a:rPr lang="en-US" sz="3200" dirty="0" smtClean="0"/>
              <a:t>Collaborative government</a:t>
            </a:r>
          </a:p>
          <a:p>
            <a:r>
              <a:rPr lang="en-US" dirty="0" smtClean="0"/>
              <a:t>Continue the creation of lateral connections</a:t>
            </a:r>
          </a:p>
          <a:p>
            <a:pPr>
              <a:buNone/>
            </a:pPr>
            <a:r>
              <a:rPr lang="en-US" dirty="0" smtClean="0"/>
              <a:t>			Expanding the table</a:t>
            </a:r>
          </a:p>
          <a:p>
            <a:r>
              <a:rPr lang="en-US" dirty="0" smtClean="0"/>
              <a:t>Empower vertical relationships</a:t>
            </a:r>
          </a:p>
          <a:p>
            <a:pPr lvl="4">
              <a:buNone/>
            </a:pPr>
            <a:r>
              <a:rPr lang="en-US" sz="3200" dirty="0" smtClean="0"/>
              <a:t>Strengthening the voice from below</a:t>
            </a:r>
          </a:p>
          <a:p>
            <a:r>
              <a:rPr lang="en-US" dirty="0" smtClean="0"/>
              <a:t>Develop “soft skills” of community work</a:t>
            </a:r>
          </a:p>
          <a:p>
            <a:pPr lvl="4">
              <a:buNone/>
            </a:pPr>
            <a:r>
              <a:rPr lang="en-US" sz="3200" dirty="0" smtClean="0"/>
              <a:t>Sustainability 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Chicago Sustainability </a:t>
            </a:r>
            <a:br>
              <a:rPr lang="en-US" dirty="0" smtClean="0"/>
            </a:br>
            <a:r>
              <a:rPr lang="en-US" dirty="0" smtClean="0"/>
              <a:t>Leaders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rise-log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762001"/>
            <a:ext cx="7543800" cy="219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276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4750 N. Sheridan Road</a:t>
            </a:r>
          </a:p>
        </p:txBody>
      </p:sp>
      <p:pic>
        <p:nvPicPr>
          <p:cNvPr id="4" name="Picture 3" descr="wedgeblade-le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876800"/>
            <a:ext cx="17349738" cy="147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28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4750 N. Sheridan Road Chicago, IL 60640  Terry Bergdall Part 2 </vt:lpstr>
      <vt:lpstr>Uptown Community Engagement</vt:lpstr>
      <vt:lpstr>PowerPoint Presentation</vt:lpstr>
      <vt:lpstr>PowerPoint Presentation</vt:lpstr>
      <vt:lpstr>PowerPoint Presentation</vt:lpstr>
      <vt:lpstr>Chicago Sustainability  Leaders Network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Sustainable Communities</dc:title>
  <dc:creator>Jenny</dc:creator>
  <cp:lastModifiedBy>Nileen Verbeten</cp:lastModifiedBy>
  <cp:revision>470</cp:revision>
  <cp:lastPrinted>2013-04-19T16:10:04Z</cp:lastPrinted>
  <dcterms:created xsi:type="dcterms:W3CDTF">2013-08-13T18:22:05Z</dcterms:created>
  <dcterms:modified xsi:type="dcterms:W3CDTF">2013-12-25T20:18:38Z</dcterms:modified>
</cp:coreProperties>
</file>